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4" r:id="rId3"/>
    <p:sldId id="277" r:id="rId4"/>
    <p:sldId id="280" r:id="rId5"/>
    <p:sldId id="278" r:id="rId6"/>
    <p:sldId id="279" r:id="rId7"/>
    <p:sldId id="275" r:id="rId8"/>
    <p:sldId id="276" r:id="rId9"/>
    <p:sldId id="271" r:id="rId10"/>
    <p:sldId id="272" r:id="rId11"/>
    <p:sldId id="273" r:id="rId12"/>
    <p:sldId id="28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660"/>
  </p:normalViewPr>
  <p:slideViewPr>
    <p:cSldViewPr>
      <p:cViewPr varScale="1">
        <p:scale>
          <a:sx n="107" d="100"/>
          <a:sy n="107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A546-8D05-4D55-B639-396FABF10211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F0E3-087D-41D8-A0ED-D66A18964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A546-8D05-4D55-B639-396FABF10211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F0E3-087D-41D8-A0ED-D66A18964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A546-8D05-4D55-B639-396FABF10211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F0E3-087D-41D8-A0ED-D66A18964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A546-8D05-4D55-B639-396FABF10211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F0E3-087D-41D8-A0ED-D66A18964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A546-8D05-4D55-B639-396FABF10211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F0E3-087D-41D8-A0ED-D66A18964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A546-8D05-4D55-B639-396FABF10211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F0E3-087D-41D8-A0ED-D66A18964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A546-8D05-4D55-B639-396FABF10211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F0E3-087D-41D8-A0ED-D66A18964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A546-8D05-4D55-B639-396FABF10211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F0E3-087D-41D8-A0ED-D66A18964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A546-8D05-4D55-B639-396FABF10211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F0E3-087D-41D8-A0ED-D66A18964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A546-8D05-4D55-B639-396FABF10211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F0E3-087D-41D8-A0ED-D66A18964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A546-8D05-4D55-B639-396FABF10211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F0E3-087D-41D8-A0ED-D66A18964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2A546-8D05-4D55-B639-396FABF10211}" type="datetimeFigureOut">
              <a:rPr lang="ru-RU" smtClean="0"/>
              <a:pPr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CF0E3-087D-41D8-A0ED-D66A18964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7" descr="http://best-host.ru/uploads/posts/2015-03/1425449403_93.jpg"/>
          <p:cNvPicPr>
            <a:picLocks noChangeAspect="1" noChangeArrowheads="1"/>
          </p:cNvPicPr>
          <p:nvPr/>
        </p:nvPicPr>
        <p:blipFill>
          <a:blip r:embed="rId2" cstate="print"/>
          <a:srcRect l="34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Заголовок 1"/>
          <p:cNvSpPr>
            <a:spLocks noGrp="1"/>
          </p:cNvSpPr>
          <p:nvPr>
            <p:ph type="title"/>
          </p:nvPr>
        </p:nvSpPr>
        <p:spPr>
          <a:xfrm>
            <a:off x="467544" y="3140968"/>
            <a:ext cx="8229600" cy="1143000"/>
          </a:xfrm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ЗБЕРЕЖЕМО ПРИРОДУ </a:t>
            </a:r>
            <a:b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ЗАРАДИ МАЙБУТНЬОГО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uk-UA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3928" y="5733256"/>
            <a:ext cx="8579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11760" y="620688"/>
            <a:ext cx="4424801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Комунальний заклад </a:t>
            </a:r>
          </a:p>
          <a:p>
            <a:pPr algn="ctr"/>
            <a:r>
              <a:rPr lang="uk-UA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“Кам‘янський</a:t>
            </a:r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ліцей№1</a:t>
            </a:r>
          </a:p>
          <a:p>
            <a:pPr algn="ctr"/>
            <a:r>
              <a:rPr lang="uk-UA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Кам‘янської</a:t>
            </a:r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міської ради </a:t>
            </a:r>
          </a:p>
          <a:p>
            <a:pPr algn="ctr"/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Черкаської </a:t>
            </a:r>
            <a:r>
              <a:rPr lang="uk-UA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uk-UA" sz="2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7" descr="http://best-host.ru/uploads/posts/2015-03/1425449403_93.jpg"/>
          <p:cNvPicPr>
            <a:picLocks noChangeAspect="1" noChangeArrowheads="1"/>
          </p:cNvPicPr>
          <p:nvPr/>
        </p:nvPicPr>
        <p:blipFill>
          <a:blip r:embed="rId2" cstate="print"/>
          <a:srcRect l="34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uk-UA" alt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Члени учнівського лісництва облаштували </a:t>
            </a:r>
            <a:r>
              <a:rPr lang="uk-UA" altLang="uk-UA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еколого-пізнавальну</a:t>
            </a:r>
            <a:r>
              <a:rPr lang="uk-UA" alt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стежку </a:t>
            </a:r>
            <a:r>
              <a:rPr lang="uk-UA" altLang="uk-UA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“Поміж</a:t>
            </a:r>
            <a:r>
              <a:rPr lang="uk-UA" alt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віками”</a:t>
            </a:r>
            <a:endParaRPr lang="ru-RU" altLang="uk-UA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Admin\Рабочий стол\лісництво\IMG_20190927_15283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204864"/>
            <a:ext cx="4113625" cy="2746263"/>
          </a:xfrm>
          <a:prstGeom prst="rect">
            <a:avLst/>
          </a:prstGeom>
          <a:noFill/>
        </p:spPr>
      </p:pic>
      <p:pic>
        <p:nvPicPr>
          <p:cNvPr id="5" name="Picture 3" descr="C:\Documents and Settings\Admin\Рабочий стол\лісництво\IMG_20190927_15280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780928"/>
            <a:ext cx="4464496" cy="26786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7" descr="http://best-host.ru/uploads/posts/2015-03/1425449403_93.jpg"/>
          <p:cNvPicPr>
            <a:picLocks noChangeAspect="1" noChangeArrowheads="1"/>
          </p:cNvPicPr>
          <p:nvPr/>
        </p:nvPicPr>
        <p:blipFill>
          <a:blip r:embed="rId2" cstate="print"/>
          <a:srcRect l="34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uk-UA" alt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Разом із працівниками </a:t>
            </a:r>
            <a:r>
              <a:rPr lang="uk-UA" altLang="uk-UA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Камянського</a:t>
            </a:r>
            <a:r>
              <a:rPr lang="uk-UA" alt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лісгоспу  на території ліцею була висаджена алея туй</a:t>
            </a:r>
            <a:endParaRPr lang="ru-RU" altLang="uk-UA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Admin\Рабочий стол\лісництво\IMG_20190927_1524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348880"/>
            <a:ext cx="4320480" cy="2888343"/>
          </a:xfrm>
          <a:prstGeom prst="rect">
            <a:avLst/>
          </a:prstGeom>
          <a:noFill/>
        </p:spPr>
      </p:pic>
      <p:pic>
        <p:nvPicPr>
          <p:cNvPr id="5" name="Picture 3" descr="C:\Documents and Settings\Admin\Рабочий стол\лісництво\IMG_20190927_15254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916832"/>
            <a:ext cx="4456060" cy="29790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7" descr="http://best-host.ru/uploads/posts/2015-03/1425449403_93.jpg"/>
          <p:cNvPicPr>
            <a:picLocks noChangeAspect="1" noChangeArrowheads="1"/>
          </p:cNvPicPr>
          <p:nvPr/>
        </p:nvPicPr>
        <p:blipFill>
          <a:blip r:embed="rId2" cstate="print"/>
          <a:srcRect l="34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Заголовок 1"/>
          <p:cNvSpPr>
            <a:spLocks noGrp="1"/>
          </p:cNvSpPr>
          <p:nvPr>
            <p:ph type="title"/>
          </p:nvPr>
        </p:nvSpPr>
        <p:spPr>
          <a:xfrm>
            <a:off x="323528" y="2132856"/>
            <a:ext cx="8229600" cy="1143000"/>
          </a:xfrm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uk-UA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Ліцей виховує любов до природи у серці кожного </a:t>
            </a:r>
            <a:r>
              <a:rPr lang="uk-UA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учня, </a:t>
            </a:r>
            <a:r>
              <a:rPr lang="uk-UA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 ми дуже вдячні вчителям за ці </a:t>
            </a:r>
            <a:r>
              <a:rPr lang="uk-UA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безцінні </a:t>
            </a:r>
            <a:r>
              <a:rPr lang="uk-UA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знання про навколишній світ, які кожен учень буде </a:t>
            </a:r>
            <a:r>
              <a:rPr lang="uk-UA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пам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`</a:t>
            </a:r>
            <a:r>
              <a:rPr lang="uk-UA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ятати</a:t>
            </a:r>
            <a:r>
              <a:rPr lang="uk-UA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все життя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!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altLang="uk-UA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02878" y="4221088"/>
            <a:ext cx="3306226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 </a:t>
            </a:r>
            <a:r>
              <a:rPr lang="uk-UA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підпроектом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працювали:</a:t>
            </a:r>
          </a:p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члени Ліги старшокласників</a:t>
            </a:r>
          </a:p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Керівник: </a:t>
            </a:r>
          </a:p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Серга Тетяна Володимирівна,</a:t>
            </a:r>
            <a:endParaRPr lang="uk-UA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едагого-організатор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ліцею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7" descr="http://best-host.ru/uploads/posts/2015-03/1425449403_93.jpg"/>
          <p:cNvPicPr>
            <a:picLocks noChangeAspect="1" noChangeArrowheads="1"/>
          </p:cNvPicPr>
          <p:nvPr/>
        </p:nvPicPr>
        <p:blipFill>
          <a:blip r:embed="rId2" cstate="print"/>
          <a:srcRect l="34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uk-UA" alt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нашому ліцею навчається багато учнів,кожен з них – це особистість,але </a:t>
            </a:r>
            <a:r>
              <a:rPr lang="uk-UA" altLang="uk-UA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обєднуєх</a:t>
            </a:r>
            <a:r>
              <a:rPr lang="uk-UA" alt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їх одне </a:t>
            </a:r>
            <a:r>
              <a:rPr lang="uk-UA" altLang="uk-UA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–любов</a:t>
            </a:r>
            <a:r>
              <a:rPr lang="uk-UA" alt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 природи. </a:t>
            </a:r>
            <a:endParaRPr lang="ru-RU" altLang="uk-UA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2.bp.blogspot.com/-y2QvgR7iQCc/UGyGKGTZv-I/AAAAAAAAAEU/ktApT_WwZn8/s1600/%25D0%2598%25D0%25B7%25D0%25BE%25D0%25B1%25D1%2580%25D0%25B0%25D0%25B6%25D0%25B5%25D0%25BD%25D0%25B8%25D0%25B5+101.jpg"/>
          <p:cNvPicPr>
            <a:picLocks noChangeAspect="1" noChangeArrowheads="1"/>
          </p:cNvPicPr>
          <p:nvPr/>
        </p:nvPicPr>
        <p:blipFill>
          <a:blip r:embed="rId3" cstate="print"/>
          <a:srcRect b="15000"/>
          <a:stretch>
            <a:fillRect/>
          </a:stretch>
        </p:blipFill>
        <p:spPr bwMode="auto">
          <a:xfrm>
            <a:off x="755576" y="1844824"/>
            <a:ext cx="7704856" cy="4911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7" descr="http://best-host.ru/uploads/posts/2015-03/1425449403_93.jpg"/>
          <p:cNvPicPr>
            <a:picLocks noChangeAspect="1" noChangeArrowheads="1"/>
          </p:cNvPicPr>
          <p:nvPr/>
        </p:nvPicPr>
        <p:blipFill>
          <a:blip r:embed="rId2" cstate="print"/>
          <a:srcRect l="34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uk-UA" alt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Екологічні уроки</a:t>
            </a:r>
            <a:endParaRPr lang="ru-RU" altLang="uk-UA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DC107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132856"/>
            <a:ext cx="4320479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DC107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2132856"/>
            <a:ext cx="4336255" cy="3252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7" descr="http://best-host.ru/uploads/posts/2015-03/1425449403_93.jpg"/>
          <p:cNvPicPr>
            <a:picLocks noChangeAspect="1" noChangeArrowheads="1"/>
          </p:cNvPicPr>
          <p:nvPr/>
        </p:nvPicPr>
        <p:blipFill>
          <a:blip r:embed="rId2" cstate="print"/>
          <a:srcRect l="34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uk-UA" alt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Акція </a:t>
            </a:r>
            <a:r>
              <a:rPr lang="uk-UA" altLang="uk-UA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“Подаруй</a:t>
            </a:r>
            <a:r>
              <a:rPr lang="uk-UA" alt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рослині </a:t>
            </a:r>
            <a:r>
              <a:rPr lang="uk-UA" altLang="uk-UA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дім”</a:t>
            </a:r>
            <a:endParaRPr lang="ru-RU" altLang="uk-UA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09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8840"/>
            <a:ext cx="4395788" cy="3297238"/>
          </a:xfrm>
          <a:prstGeom prst="rect">
            <a:avLst/>
          </a:prstGeom>
          <a:noFill/>
        </p:spPr>
      </p:pic>
      <p:pic>
        <p:nvPicPr>
          <p:cNvPr id="5" name="Рисунок 4" descr="IMG_09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636912"/>
            <a:ext cx="4583113" cy="3444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7" descr="http://best-host.ru/uploads/posts/2015-03/1425449403_93.jpg"/>
          <p:cNvPicPr>
            <a:picLocks noChangeAspect="1" noChangeArrowheads="1"/>
          </p:cNvPicPr>
          <p:nvPr/>
        </p:nvPicPr>
        <p:blipFill>
          <a:blip r:embed="rId2" cstate="print"/>
          <a:srcRect l="34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uk-UA" alt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Акція </a:t>
            </a:r>
            <a:r>
              <a:rPr lang="uk-UA" altLang="uk-UA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“Затишний</a:t>
            </a:r>
            <a:r>
              <a:rPr lang="uk-UA" alt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uk-UA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кабінет”</a:t>
            </a:r>
            <a:endParaRPr lang="ru-RU" altLang="uk-UA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09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348880"/>
            <a:ext cx="4084637" cy="3065462"/>
          </a:xfrm>
          <a:prstGeom prst="rect">
            <a:avLst/>
          </a:prstGeom>
          <a:noFill/>
        </p:spPr>
      </p:pic>
      <p:pic>
        <p:nvPicPr>
          <p:cNvPr id="5" name="Рисунок 4" descr="IMG_09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772816"/>
            <a:ext cx="4083050" cy="3067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7" descr="http://best-host.ru/uploads/posts/2015-03/1425449403_93.jpg"/>
          <p:cNvPicPr>
            <a:picLocks noChangeAspect="1" noChangeArrowheads="1"/>
          </p:cNvPicPr>
          <p:nvPr/>
        </p:nvPicPr>
        <p:blipFill>
          <a:blip r:embed="rId2" cstate="print"/>
          <a:srcRect l="34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uk-UA" alt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Прибирання шкільного подвір’я</a:t>
            </a:r>
            <a:endParaRPr lang="ru-RU" altLang="uk-UA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Изображение 092.jpg"/>
          <p:cNvPicPr>
            <a:picLocks noChangeAspect="1"/>
          </p:cNvPicPr>
          <p:nvPr/>
        </p:nvPicPr>
        <p:blipFill>
          <a:blip r:embed="rId3" cstate="print"/>
          <a:srcRect l="6424" b="12874"/>
          <a:stretch>
            <a:fillRect/>
          </a:stretch>
        </p:blipFill>
        <p:spPr>
          <a:xfrm>
            <a:off x="2411760" y="3861048"/>
            <a:ext cx="3921806" cy="2738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4" descr="DSC011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484784"/>
            <a:ext cx="3545874" cy="2659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92807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096" y="1628800"/>
            <a:ext cx="3538713" cy="2654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7" descr="http://best-host.ru/uploads/posts/2015-03/1425449403_93.jpg"/>
          <p:cNvPicPr>
            <a:picLocks noChangeAspect="1" noChangeArrowheads="1"/>
          </p:cNvPicPr>
          <p:nvPr/>
        </p:nvPicPr>
        <p:blipFill>
          <a:blip r:embed="rId2" cstate="print"/>
          <a:srcRect l="34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Заголовок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1143000"/>
          </a:xfrm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uk-UA" alt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Акція “ Нехай живе зелений </a:t>
            </a:r>
            <a:r>
              <a:rPr lang="uk-UA" altLang="uk-UA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світ”</a:t>
            </a:r>
            <a:endParaRPr lang="ru-RU" altLang="uk-UA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4" descr="DSCF03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276872"/>
            <a:ext cx="4201977" cy="3154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3319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2636912"/>
            <a:ext cx="4141694" cy="3106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7" descr="http://best-host.ru/uploads/posts/2015-03/1425449403_93.jpg"/>
          <p:cNvPicPr>
            <a:picLocks noChangeAspect="1" noChangeArrowheads="1"/>
          </p:cNvPicPr>
          <p:nvPr/>
        </p:nvPicPr>
        <p:blipFill>
          <a:blip r:embed="rId2" cstate="print"/>
          <a:srcRect l="34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1143000"/>
          </a:xfrm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uk-UA" altLang="uk-UA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Акція “ Зелене подвір‘я </a:t>
            </a:r>
            <a:r>
              <a:rPr lang="uk-UA" altLang="uk-UA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ліцею”</a:t>
            </a:r>
            <a:endParaRPr lang="ru-RU" altLang="uk-UA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33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76872"/>
            <a:ext cx="4667251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3" descr="IMG_33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02683" y="1700808"/>
            <a:ext cx="4541317" cy="3405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7" descr="http://best-host.ru/uploads/posts/2015-03/1425449403_93.jpg"/>
          <p:cNvPicPr>
            <a:picLocks noChangeAspect="1" noChangeArrowheads="1"/>
          </p:cNvPicPr>
          <p:nvPr/>
        </p:nvPicPr>
        <p:blipFill>
          <a:blip r:embed="rId2" cstate="print"/>
          <a:srcRect l="34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alt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Відкриття шкільного лісництва “ДІБРОВА”</a:t>
            </a:r>
            <a:endParaRPr lang="ru-RU" altLang="uk-UA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Admin\Рабочий стол\лісництво\IMG_20190927_15274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700808"/>
            <a:ext cx="6984776" cy="4520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140</Words>
  <Application>Microsoft Office PowerPoint</Application>
  <PresentationFormat>Экран 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ЗБЕРЕЖЕМО ПРИРОДУ  ЗАРАДИ МАЙБУТНЬОГО </vt:lpstr>
      <vt:lpstr>У нашому ліцею навчається багато учнів,кожен з них – це особистість,але обєднуєх їх одне –любов до природи. </vt:lpstr>
      <vt:lpstr>Екологічні уроки</vt:lpstr>
      <vt:lpstr>Акція “Подаруй рослині дім”</vt:lpstr>
      <vt:lpstr>Акція “Затишний кабінет”</vt:lpstr>
      <vt:lpstr>Прибирання шкільного подвір’я</vt:lpstr>
      <vt:lpstr>Акція “ Нехай живе зелений світ”</vt:lpstr>
      <vt:lpstr>Акція “ Зелене подвір‘я ліцею”</vt:lpstr>
      <vt:lpstr>Відкриття шкільного лісництва “ДІБРОВА”</vt:lpstr>
      <vt:lpstr>Члени учнівського лісництва облаштували еколого-пізнавальну стежку “Поміж віками”</vt:lpstr>
      <vt:lpstr>Разом із працівниками Камянського лісгоспу  на території ліцею була висаджена алея туй</vt:lpstr>
      <vt:lpstr>Ліцей виховує любов до природи у серці кожного учня, і ми дуже вдячні вчителям за ці безцінні знання про навколишній світ, які кожен учень буде пам`ятати все життя!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Традиційні екологічні акції Кам`янської ЗОШ №1</dc:title>
  <dc:creator>Маша</dc:creator>
  <cp:lastModifiedBy>Admin</cp:lastModifiedBy>
  <cp:revision>20</cp:revision>
  <dcterms:created xsi:type="dcterms:W3CDTF">2013-03-19T17:13:29Z</dcterms:created>
  <dcterms:modified xsi:type="dcterms:W3CDTF">2019-09-24T16:32:36Z</dcterms:modified>
</cp:coreProperties>
</file>